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 showGuide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C869-98FC-6F48-8137-9371E51B088D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6211-9FC9-B744-9856-1D1E73929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1318161"/>
            <a:ext cx="9274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100" dirty="0">
                <a:solidFill>
                  <a:srgbClr val="FFFFFF"/>
                </a:solidFill>
                <a:latin typeface="Trebuchet MS"/>
                <a:cs typeface="Trebuchet MS"/>
              </a:rPr>
              <a:t>Mid-Summer Festival</a:t>
            </a:r>
          </a:p>
          <a:p>
            <a:pPr algn="ctr"/>
            <a:endParaRPr lang="en-US" sz="3600" spc="1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/>
            <a:r>
              <a:rPr lang="en-US" sz="3600" spc="100" dirty="0" err="1">
                <a:solidFill>
                  <a:srgbClr val="FFFFFF"/>
                </a:solidFill>
                <a:latin typeface="Trebuchet MS"/>
                <a:cs typeface="Trebuchet MS"/>
              </a:rPr>
              <a:t>Tanabata</a:t>
            </a:r>
            <a:endParaRPr lang="en-US" sz="3600" spc="1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/>
            <a:endParaRPr lang="en-US" sz="3600" i="1" spc="1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algn="ctr"/>
            <a:r>
              <a:rPr lang="en-US" sz="3200" spc="100" dirty="0">
                <a:solidFill>
                  <a:srgbClr val="FFFFFF"/>
                </a:solidFill>
                <a:latin typeface="Trebuchet MS"/>
                <a:cs typeface="Trebuchet MS"/>
              </a:rPr>
              <a:t>Held in mid-summer on a date set</a:t>
            </a:r>
          </a:p>
          <a:p>
            <a:pPr algn="ctr"/>
            <a:r>
              <a:rPr lang="en-US" sz="3200" spc="100" dirty="0">
                <a:solidFill>
                  <a:srgbClr val="FFFFFF"/>
                </a:solidFill>
                <a:latin typeface="Trebuchet MS"/>
                <a:cs typeface="Trebuchet MS"/>
              </a:rPr>
              <a:t>based on the Japanese lunar calendar</a:t>
            </a:r>
          </a:p>
          <a:p>
            <a:pPr algn="ctr"/>
            <a:endParaRPr lang="en-US" sz="3600" i="1" spc="1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764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407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 err="1">
                <a:solidFill>
                  <a:srgbClr val="FFFFFF"/>
                </a:solidFill>
                <a:latin typeface="Trebuchet MS"/>
                <a:cs typeface="Trebuchet MS"/>
              </a:rPr>
              <a:t>Tanabata</a:t>
            </a:r>
            <a:r>
              <a:rPr lang="en-US" sz="2400" spc="100" dirty="0">
                <a:solidFill>
                  <a:srgbClr val="FFFFFF"/>
                </a:solidFill>
                <a:latin typeface="Trebuchet MS"/>
                <a:cs typeface="Trebuchet MS"/>
              </a:rPr>
              <a:t> festival in Edo (today’s Tokyo)  </a:t>
            </a:r>
          </a:p>
          <a:p>
            <a:pPr algn="ctr"/>
            <a:r>
              <a:rPr lang="en-US" sz="2400" spc="100" dirty="0">
                <a:solidFill>
                  <a:srgbClr val="FFFFFF"/>
                </a:solidFill>
                <a:latin typeface="Trebuchet MS"/>
                <a:cs typeface="Trebuchet MS"/>
              </a:rPr>
              <a:t>(By the Japanese artist, Hiroshige, 1852)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5" y="1143000"/>
            <a:ext cx="65564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407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 err="1">
                <a:solidFill>
                  <a:srgbClr val="FFFFFF"/>
                </a:solidFill>
                <a:latin typeface="Trebuchet MS"/>
                <a:cs typeface="Trebuchet MS"/>
              </a:rPr>
              <a:t>Tanabata</a:t>
            </a:r>
            <a:r>
              <a:rPr lang="en-US" sz="2400" spc="100" dirty="0">
                <a:solidFill>
                  <a:srgbClr val="FFFFFF"/>
                </a:solidFill>
                <a:latin typeface="Trebuchet MS"/>
                <a:cs typeface="Trebuchet MS"/>
              </a:rPr>
              <a:t> festival in Tokyo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143000"/>
            <a:ext cx="27051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407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 err="1">
                <a:solidFill>
                  <a:srgbClr val="FFFFFF"/>
                </a:solidFill>
                <a:latin typeface="Trebuchet MS"/>
                <a:cs typeface="Trebuchet MS"/>
              </a:rPr>
              <a:t>Tanabata</a:t>
            </a:r>
            <a:r>
              <a:rPr lang="en-US" sz="2400" spc="100" dirty="0">
                <a:solidFill>
                  <a:srgbClr val="FFFFFF"/>
                </a:solidFill>
                <a:latin typeface="Trebuchet MS"/>
                <a:cs typeface="Trebuchet MS"/>
              </a:rPr>
              <a:t> festival decorations</a:t>
            </a:r>
            <a:endParaRPr lang="en-US" sz="2400" i="1" spc="1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9407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 err="1">
                <a:solidFill>
                  <a:srgbClr val="FFFFFF"/>
                </a:solidFill>
                <a:latin typeface="Trebuchet MS"/>
                <a:cs typeface="Trebuchet MS"/>
              </a:rPr>
              <a:t>Orihime</a:t>
            </a:r>
            <a:r>
              <a:rPr lang="en-US" sz="2400" spc="100" dirty="0">
                <a:solidFill>
                  <a:srgbClr val="FFFFFF"/>
                </a:solidFill>
                <a:latin typeface="Trebuchet MS"/>
                <a:cs typeface="Trebuchet MS"/>
              </a:rPr>
              <a:t> and </a:t>
            </a:r>
            <a:r>
              <a:rPr lang="en-US" sz="2400" spc="100" dirty="0" err="1">
                <a:solidFill>
                  <a:srgbClr val="FFFFFF"/>
                </a:solidFill>
                <a:latin typeface="Trebuchet MS"/>
                <a:cs typeface="Trebuchet MS"/>
              </a:rPr>
              <a:t>Hikoboshi</a:t>
            </a:r>
            <a:endParaRPr lang="en-US" sz="2400" spc="1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9144000" cy="33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93" y="1145825"/>
            <a:ext cx="6763586" cy="456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407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 err="1">
                <a:solidFill>
                  <a:srgbClr val="FFFFFF"/>
                </a:solidFill>
                <a:latin typeface="Trebuchet MS"/>
                <a:cs typeface="Trebuchet MS"/>
              </a:rPr>
              <a:t>Orihime</a:t>
            </a:r>
            <a:r>
              <a:rPr lang="en-US" sz="2400" spc="100" dirty="0">
                <a:solidFill>
                  <a:srgbClr val="FFFFFF"/>
                </a:solidFill>
                <a:latin typeface="Trebuchet MS"/>
                <a:cs typeface="Trebuchet MS"/>
              </a:rPr>
              <a:t> and </a:t>
            </a:r>
            <a:r>
              <a:rPr lang="en-US" sz="2400" spc="100" dirty="0" err="1">
                <a:solidFill>
                  <a:srgbClr val="FFFFFF"/>
                </a:solidFill>
                <a:latin typeface="Trebuchet MS"/>
                <a:cs typeface="Trebuchet MS"/>
              </a:rPr>
              <a:t>Hikoboshi</a:t>
            </a:r>
            <a:endParaRPr lang="en-US" sz="2400" spc="1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607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Schreier</dc:creator>
  <cp:lastModifiedBy>Microsoft Office User</cp:lastModifiedBy>
  <cp:revision>7</cp:revision>
  <dcterms:created xsi:type="dcterms:W3CDTF">2020-09-29T14:50:42Z</dcterms:created>
  <dcterms:modified xsi:type="dcterms:W3CDTF">2020-11-30T14:24:31Z</dcterms:modified>
</cp:coreProperties>
</file>