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8"/>
  </p:normalViewPr>
  <p:slideViewPr>
    <p:cSldViewPr snapToGrid="0" snapToObjects="1" showGuides="1"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F6F9-E4FB-7F4A-AAEA-6F902967192B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469C-EE79-CC48-8681-E1CD3B12E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0445"/>
            <a:ext cx="91439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Moon Viewing Festival</a:t>
            </a:r>
          </a:p>
          <a:p>
            <a:pPr algn="ctr"/>
            <a:endParaRPr lang="en-US" sz="32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  <a:p>
            <a:pPr algn="ctr"/>
            <a:r>
              <a:rPr lang="en-US" sz="3600" i="1" dirty="0" err="1">
                <a:solidFill>
                  <a:schemeClr val="bg1"/>
                </a:solidFill>
                <a:latin typeface="Bodoni 72 Oldstyle Book"/>
                <a:cs typeface="Bodoni 72 Oldstyle Book"/>
              </a:rPr>
              <a:t>Otsukimi</a:t>
            </a:r>
            <a:endParaRPr lang="en-US" sz="36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  <a:p>
            <a:pPr algn="ctr"/>
            <a:endParaRPr lang="en-US" sz="32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Held in Autumn based on the Japanese lunar calendar </a:t>
            </a:r>
          </a:p>
          <a:p>
            <a:pPr algn="ctr"/>
            <a:endParaRPr lang="en-US" sz="32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</p:txBody>
      </p:sp>
    </p:spTree>
    <p:extLst>
      <p:ext uri="{BB962C8B-B14F-4D97-AF65-F5344CB8AC3E}">
        <p14:creationId xmlns:p14="http://schemas.microsoft.com/office/powerpoint/2010/main" val="34145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019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1"/>
                </a:solidFill>
                <a:latin typeface="Bodoni 72 Oldstyle Book"/>
                <a:cs typeface="Bodoni 72 Oldstyle Book"/>
              </a:rPr>
              <a:t>Tsukimi-dango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 round rice dumplings</a:t>
            </a:r>
            <a:endParaRPr lang="en-US" sz="24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524000"/>
            <a:ext cx="901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019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Moon viewing party at Yoshino Palace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019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T</a:t>
            </a:r>
            <a:r>
              <a:rPr lang="en-US" sz="2400">
                <a:solidFill>
                  <a:schemeClr val="bg1"/>
                </a:solidFill>
                <a:latin typeface="Bodoni 72 Oldstyle Book"/>
                <a:cs typeface="Bodoni 72 Oldstyle Book"/>
              </a:rPr>
              <a:t>orii </a:t>
            </a:r>
            <a:r>
              <a:rPr lang="en-US" sz="2400" dirty="0" err="1">
                <a:solidFill>
                  <a:schemeClr val="bg1"/>
                </a:solidFill>
                <a:latin typeface="Bodoni 72 Oldstyle Book"/>
                <a:cs typeface="Bodoni 72 Oldstyle Book"/>
              </a:rPr>
              <a:t>Kiyonaga</a:t>
            </a:r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, 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A Couple Gazing at the Moon from Their Veranda.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1" y="1160638"/>
            <a:ext cx="6053668" cy="45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2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0199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Moon Viewing Festival 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Bodoni 72 Oldstyle Book"/>
                <a:cs typeface="Bodoni 72 Oldstyle Book"/>
              </a:rPr>
              <a:t>Otsukimi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lanterns</a:t>
            </a:r>
            <a:endParaRPr lang="en-US" sz="2400" i="1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3" y="1171198"/>
            <a:ext cx="6058401" cy="4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70199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Moon Viewing Festival 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(</a:t>
            </a:r>
            <a:r>
              <a:rPr lang="en-US" sz="2400" i="1" dirty="0" err="1">
                <a:solidFill>
                  <a:schemeClr val="bg1"/>
                </a:solidFill>
                <a:latin typeface="Bodoni 72 Oldstyle Book"/>
                <a:cs typeface="Bodoni 72 Oldstyle Book"/>
              </a:rPr>
              <a:t>Otsukimi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)</a:t>
            </a:r>
            <a:endParaRPr lang="en-US" sz="2400" dirty="0">
              <a:solidFill>
                <a:schemeClr val="bg1"/>
              </a:solidFill>
              <a:latin typeface="Bodoni 72 Oldstyle Book"/>
              <a:cs typeface="Bodoni 72 Oldstyle Book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Greeting card with rabbits pounding rice for rice cakes </a:t>
            </a:r>
            <a:r>
              <a:rPr lang="en-US" sz="2400" i="1" dirty="0">
                <a:solidFill>
                  <a:schemeClr val="bg1"/>
                </a:solidFill>
                <a:latin typeface="Bodoni 72 Oldstyle Book"/>
                <a:cs typeface="Bodoni 72 Oldstyle Book"/>
              </a:rPr>
              <a:t>(mochi)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68" y="372046"/>
            <a:ext cx="4544568" cy="45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62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Bodoni 72 Oldstyle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Schreier</dc:creator>
  <cp:lastModifiedBy>Microsoft Office User</cp:lastModifiedBy>
  <cp:revision>7</cp:revision>
  <dcterms:created xsi:type="dcterms:W3CDTF">2020-09-29T13:53:38Z</dcterms:created>
  <dcterms:modified xsi:type="dcterms:W3CDTF">2020-11-30T14:19:16Z</dcterms:modified>
</cp:coreProperties>
</file>